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embeddedFontLst>
    <p:embeddedFont>
      <p:font typeface="Raleway"/>
      <p:regular r:id="rId24"/>
      <p:bold r:id="rId25"/>
      <p:italic r:id="rId26"/>
      <p:boldItalic r:id="rId27"/>
    </p:embeddedFont>
    <p:embeddedFont>
      <p:font typeface="Lato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Raleway-regular.fntdata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aleway-italic.fntdata"/><Relationship Id="rId25" Type="http://schemas.openxmlformats.org/officeDocument/2006/relationships/font" Target="fonts/Raleway-bold.fntdata"/><Relationship Id="rId28" Type="http://schemas.openxmlformats.org/officeDocument/2006/relationships/font" Target="fonts/Lato-regular.fntdata"/><Relationship Id="rId27" Type="http://schemas.openxmlformats.org/officeDocument/2006/relationships/font" Target="fonts/Raleway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at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ato-boldItalic.fntdata"/><Relationship Id="rId30" Type="http://schemas.openxmlformats.org/officeDocument/2006/relationships/font" Target="fonts/Lato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96e8a3f668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96e8a3f668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96e8a3f668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96e8a3f668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96e8a3f668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96e8a3f668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96e8a3f668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96e8a3f668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96e8a3f668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96e8a3f668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96e8a3f668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96e8a3f668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96e8a3f668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96e8a3f668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96e8a3f668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96e8a3f668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96e8a3f668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96e8a3f668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96e8a3f668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96e8a3f668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96e8a3f668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96e8a3f668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96e8a3f668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96e8a3f668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96e8a3f668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96e8a3f668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96e8a3f668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96e8a3f668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96e8a3f668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96e8a3f668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96e8a3f668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96e8a3f668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96e8a3f668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96e8a3f668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" name="Google Shape;63;p11"/>
          <p:cNvSpPr txBox="1"/>
          <p:nvPr>
            <p:ph hasCustomPrompt="1"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/>
          <p:nvPr>
            <p:ph idx="1" type="body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" name="Google Shape;19;p3"/>
          <p:cNvSpPr txBox="1"/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" name="Google Shape;25;p4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" name="Google Shape;32;p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7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" name="Google Shape;43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" name="Google Shape;46;p8"/>
          <p:cNvSpPr txBox="1"/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" name="Google Shape;51;p9"/>
          <p:cNvSpPr txBox="1"/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" type="subTitle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3" name="Google Shape;5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" name="Google Shape;5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" name="Google Shape;58;p10"/>
          <p:cNvSpPr txBox="1"/>
          <p:nvPr>
            <p:ph idx="1" type="body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9" name="Google Shape;59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wiss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Relationship Id="rId4" Type="http://schemas.openxmlformats.org/officeDocument/2006/relationships/image" Target="../media/image14.png"/><Relationship Id="rId5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lumni.fr/video/qui-etait-le-premier-homme-sur-terre-1-jour-1-question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5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/>
          <p:nvPr>
            <p:ph type="ctrTitle"/>
          </p:nvPr>
        </p:nvSpPr>
        <p:spPr>
          <a:xfrm>
            <a:off x="137075" y="519150"/>
            <a:ext cx="8770800" cy="20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4100"/>
              <a:t>Préparation en images du Times up des grandes dates de l’Histoire française.</a:t>
            </a:r>
            <a:endParaRPr sz="4100"/>
          </a:p>
        </p:txBody>
      </p:sp>
      <p:sp>
        <p:nvSpPr>
          <p:cNvPr id="73" name="Google Shape;73;p13"/>
          <p:cNvSpPr txBox="1"/>
          <p:nvPr>
            <p:ph idx="1" type="subTitle"/>
          </p:nvPr>
        </p:nvSpPr>
        <p:spPr>
          <a:xfrm>
            <a:off x="311700" y="2300725"/>
            <a:ext cx="85206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(jeu n°1 : début CM2)</a:t>
            </a:r>
            <a:endParaRPr/>
          </a:p>
        </p:txBody>
      </p:sp>
      <p:pic>
        <p:nvPicPr>
          <p:cNvPr id="74" name="Google Shape;7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6025" y="2300725"/>
            <a:ext cx="5524500" cy="183832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3"/>
          <p:cNvSpPr txBox="1"/>
          <p:nvPr/>
        </p:nvSpPr>
        <p:spPr>
          <a:xfrm>
            <a:off x="174675" y="4280275"/>
            <a:ext cx="65532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Lato"/>
                <a:ea typeface="Lato"/>
                <a:cs typeface="Lato"/>
                <a:sym typeface="Lato"/>
              </a:rPr>
              <a:t>Conception : Gilles Zipper, septembre 2020 (merci de citer vos sources)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/>
          <p:nvPr>
            <p:ph idx="1" type="subTitle"/>
          </p:nvPr>
        </p:nvSpPr>
        <p:spPr>
          <a:xfrm>
            <a:off x="647794" y="3368875"/>
            <a:ext cx="18342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Titre 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Quelle date ?</a:t>
            </a:r>
            <a:endParaRPr/>
          </a:p>
        </p:txBody>
      </p:sp>
      <p:pic>
        <p:nvPicPr>
          <p:cNvPr id="138" name="Google Shape;13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925" y="184125"/>
            <a:ext cx="4785105" cy="214937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2"/>
          <p:cNvSpPr txBox="1"/>
          <p:nvPr/>
        </p:nvSpPr>
        <p:spPr>
          <a:xfrm>
            <a:off x="83463" y="2384875"/>
            <a:ext cx="2306100" cy="6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Lato"/>
                <a:ea typeface="Lato"/>
                <a:cs typeface="Lato"/>
                <a:sym typeface="Lato"/>
              </a:rPr>
              <a:t>“La nativité” de Botticelli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0" name="Google Shape;14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4424" y="152400"/>
            <a:ext cx="3911324" cy="3445324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2"/>
          <p:cNvSpPr txBox="1"/>
          <p:nvPr/>
        </p:nvSpPr>
        <p:spPr>
          <a:xfrm>
            <a:off x="5114434" y="3676225"/>
            <a:ext cx="3968700" cy="6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Lato"/>
                <a:ea typeface="Lato"/>
                <a:cs typeface="Lato"/>
                <a:sym typeface="Lato"/>
              </a:rPr>
              <a:t>”L’adoration des mages” de Lorenzo Monaco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 txBox="1"/>
          <p:nvPr>
            <p:ph idx="1" type="subTitle"/>
          </p:nvPr>
        </p:nvSpPr>
        <p:spPr>
          <a:xfrm>
            <a:off x="5421450" y="4307975"/>
            <a:ext cx="3947700" cy="41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Titre ?			Quelle date ?</a:t>
            </a:r>
            <a:endParaRPr/>
          </a:p>
        </p:txBody>
      </p:sp>
      <p:pic>
        <p:nvPicPr>
          <p:cNvPr id="147" name="Google Shape;14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9350" y="758775"/>
            <a:ext cx="2338575" cy="293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3"/>
          <p:cNvSpPr txBox="1"/>
          <p:nvPr/>
        </p:nvSpPr>
        <p:spPr>
          <a:xfrm>
            <a:off x="5744116" y="351325"/>
            <a:ext cx="2960100" cy="6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Lato"/>
                <a:ea typeface="Lato"/>
                <a:cs typeface="Lato"/>
                <a:sym typeface="Lato"/>
              </a:rPr>
              <a:t>Un tableau d’Eugène  Delacroix.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9" name="Google Shape;14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2" y="825925"/>
            <a:ext cx="5078777" cy="366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3"/>
          <p:cNvSpPr/>
          <p:nvPr/>
        </p:nvSpPr>
        <p:spPr>
          <a:xfrm>
            <a:off x="3457025" y="914475"/>
            <a:ext cx="1651800" cy="6870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4"/>
          <p:cNvSpPr txBox="1"/>
          <p:nvPr>
            <p:ph idx="1" type="subTitle"/>
          </p:nvPr>
        </p:nvSpPr>
        <p:spPr>
          <a:xfrm>
            <a:off x="627647" y="3287500"/>
            <a:ext cx="39072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Deux moments importants pour trouver de qui on parle...</a:t>
            </a:r>
            <a:endParaRPr/>
          </a:p>
        </p:txBody>
      </p:sp>
      <p:sp>
        <p:nvSpPr>
          <p:cNvPr id="156" name="Google Shape;156;p24"/>
          <p:cNvSpPr txBox="1"/>
          <p:nvPr>
            <p:ph idx="1" type="subTitle"/>
          </p:nvPr>
        </p:nvSpPr>
        <p:spPr>
          <a:xfrm>
            <a:off x="5730327" y="3210125"/>
            <a:ext cx="25329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De qui parle- t- on 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Quelle date ?</a:t>
            </a:r>
            <a:endParaRPr/>
          </a:p>
        </p:txBody>
      </p:sp>
      <p:pic>
        <p:nvPicPr>
          <p:cNvPr id="157" name="Google Shape;15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9850" y="730650"/>
            <a:ext cx="3146150" cy="220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4550" y="185125"/>
            <a:ext cx="2617750" cy="3527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"/>
          <p:cNvSpPr txBox="1"/>
          <p:nvPr>
            <p:ph idx="1" type="subTitle"/>
          </p:nvPr>
        </p:nvSpPr>
        <p:spPr>
          <a:xfrm>
            <a:off x="5730327" y="3210125"/>
            <a:ext cx="25329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Qui est- ce 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Quelle date ?</a:t>
            </a:r>
            <a:endParaRPr/>
          </a:p>
        </p:txBody>
      </p:sp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822" y="212600"/>
            <a:ext cx="2685625" cy="400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4858" y="197050"/>
            <a:ext cx="3411758" cy="290532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5"/>
          <p:cNvSpPr txBox="1"/>
          <p:nvPr/>
        </p:nvSpPr>
        <p:spPr>
          <a:xfrm>
            <a:off x="4839000" y="1691250"/>
            <a:ext cx="2256900" cy="3597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 txBox="1"/>
          <p:nvPr>
            <p:ph idx="1" type="subTitle"/>
          </p:nvPr>
        </p:nvSpPr>
        <p:spPr>
          <a:xfrm>
            <a:off x="627647" y="3287500"/>
            <a:ext cx="39072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En revenant d’une Croisade à Jérusalem...</a:t>
            </a:r>
            <a:endParaRPr/>
          </a:p>
        </p:txBody>
      </p:sp>
      <p:sp>
        <p:nvSpPr>
          <p:cNvPr id="172" name="Google Shape;172;p26"/>
          <p:cNvSpPr txBox="1"/>
          <p:nvPr>
            <p:ph idx="1" type="subTitle"/>
          </p:nvPr>
        </p:nvSpPr>
        <p:spPr>
          <a:xfrm>
            <a:off x="5730327" y="3210125"/>
            <a:ext cx="25329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De qui parle- t- on 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Quelle date ?</a:t>
            </a:r>
            <a:endParaRPr/>
          </a:p>
        </p:txBody>
      </p:sp>
      <p:pic>
        <p:nvPicPr>
          <p:cNvPr id="173" name="Google Shape;17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125" y="227425"/>
            <a:ext cx="4530950" cy="3393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7"/>
          <p:cNvSpPr txBox="1"/>
          <p:nvPr>
            <p:ph idx="1" type="subTitle"/>
          </p:nvPr>
        </p:nvSpPr>
        <p:spPr>
          <a:xfrm>
            <a:off x="627647" y="3287500"/>
            <a:ext cx="39072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Son visage ne te dit peut- être rien mais tu connais peut- être mieux son bateau.</a:t>
            </a:r>
            <a:endParaRPr/>
          </a:p>
        </p:txBody>
      </p:sp>
      <p:sp>
        <p:nvSpPr>
          <p:cNvPr id="179" name="Google Shape;179;p27"/>
          <p:cNvSpPr txBox="1"/>
          <p:nvPr>
            <p:ph idx="1" type="subTitle"/>
          </p:nvPr>
        </p:nvSpPr>
        <p:spPr>
          <a:xfrm>
            <a:off x="5730327" y="3210125"/>
            <a:ext cx="25329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De qui parle- t- on 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Quelle date ?</a:t>
            </a:r>
            <a:endParaRPr/>
          </a:p>
        </p:txBody>
      </p:sp>
      <p:pic>
        <p:nvPicPr>
          <p:cNvPr id="180" name="Google Shape;18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2800" y="1051875"/>
            <a:ext cx="2037150" cy="239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7375" y="724800"/>
            <a:ext cx="3736825" cy="224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8"/>
          <p:cNvSpPr txBox="1"/>
          <p:nvPr>
            <p:ph idx="1" type="subTitle"/>
          </p:nvPr>
        </p:nvSpPr>
        <p:spPr>
          <a:xfrm>
            <a:off x="3620500" y="791775"/>
            <a:ext cx="3907200" cy="207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Un roi très “françois”.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L</a:t>
            </a:r>
            <a:r>
              <a:rPr lang="fr">
                <a:solidFill>
                  <a:srgbClr val="000000"/>
                </a:solidFill>
              </a:rPr>
              <a:t>a date d’une victoire française que tous les parents connaissent !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Il a invité Léonard de Vinci à vivre en France.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87" name="Google Shape;187;p28"/>
          <p:cNvSpPr txBox="1"/>
          <p:nvPr>
            <p:ph idx="1" type="subTitle"/>
          </p:nvPr>
        </p:nvSpPr>
        <p:spPr>
          <a:xfrm>
            <a:off x="5730327" y="3210125"/>
            <a:ext cx="25329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De qui parle- t- on 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Quelle date ?</a:t>
            </a:r>
            <a:endParaRPr/>
          </a:p>
        </p:txBody>
      </p:sp>
      <p:pic>
        <p:nvPicPr>
          <p:cNvPr id="188" name="Google Shape;18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075" y="119700"/>
            <a:ext cx="2887599" cy="3734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9"/>
          <p:cNvSpPr txBox="1"/>
          <p:nvPr>
            <p:ph idx="1" type="subTitle"/>
          </p:nvPr>
        </p:nvSpPr>
        <p:spPr>
          <a:xfrm>
            <a:off x="3620500" y="554625"/>
            <a:ext cx="3907200" cy="112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Si tu ne le reconnais pas tu reconnaîtras j’en suis sûr le château qu’il fit construire...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94" name="Google Shape;194;p29"/>
          <p:cNvSpPr txBox="1"/>
          <p:nvPr>
            <p:ph idx="1" type="subTitle"/>
          </p:nvPr>
        </p:nvSpPr>
        <p:spPr>
          <a:xfrm>
            <a:off x="6359977" y="3471800"/>
            <a:ext cx="25329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De qui parle- t- on 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Quelle date ?</a:t>
            </a:r>
            <a:endParaRPr/>
          </a:p>
        </p:txBody>
      </p:sp>
      <p:pic>
        <p:nvPicPr>
          <p:cNvPr id="195" name="Google Shape;19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650" y="119700"/>
            <a:ext cx="2049951" cy="2912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1150" y="1643050"/>
            <a:ext cx="2457450" cy="18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79625" y="3202096"/>
            <a:ext cx="4183367" cy="178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0"/>
          <p:cNvSpPr txBox="1"/>
          <p:nvPr>
            <p:ph idx="1" type="subTitle"/>
          </p:nvPr>
        </p:nvSpPr>
        <p:spPr>
          <a:xfrm>
            <a:off x="464150" y="554625"/>
            <a:ext cx="8398200" cy="112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900">
                <a:solidFill>
                  <a:srgbClr val="FFFFFF"/>
                </a:solidFill>
              </a:rPr>
              <a:t>Te sens -tu prêt pour jouer au Times up</a:t>
            </a:r>
            <a:endParaRPr sz="29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900">
                <a:solidFill>
                  <a:srgbClr val="FFFFFF"/>
                </a:solidFill>
              </a:rPr>
              <a:t>des grandes dates de l’Histoire de France ?</a:t>
            </a:r>
            <a:endParaRPr sz="2900">
              <a:solidFill>
                <a:srgbClr val="FFFFFF"/>
              </a:solidFill>
            </a:endParaRPr>
          </a:p>
        </p:txBody>
      </p:sp>
      <p:pic>
        <p:nvPicPr>
          <p:cNvPr id="203" name="Google Shape;20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075" y="1900025"/>
            <a:ext cx="5524500" cy="183832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0"/>
          <p:cNvSpPr txBox="1"/>
          <p:nvPr/>
        </p:nvSpPr>
        <p:spPr>
          <a:xfrm>
            <a:off x="6392675" y="2181900"/>
            <a:ext cx="2216100" cy="21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Lato"/>
                <a:ea typeface="Lato"/>
                <a:cs typeface="Lato"/>
                <a:sym typeface="Lato"/>
              </a:rPr>
              <a:t>Faire deviner...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Lato"/>
                <a:ea typeface="Lato"/>
                <a:cs typeface="Lato"/>
                <a:sym typeface="Lato"/>
              </a:rPr>
              <a:t>en parlant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Lato"/>
                <a:ea typeface="Lato"/>
                <a:cs typeface="Lato"/>
                <a:sym typeface="Lato"/>
              </a:rPr>
              <a:t>en mimant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Lato"/>
                <a:ea typeface="Lato"/>
                <a:cs typeface="Lato"/>
                <a:sym typeface="Lato"/>
              </a:rPr>
              <a:t>grâce à un seul mot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/>
          <p:nvPr>
            <p:ph type="ctrTitle"/>
          </p:nvPr>
        </p:nvSpPr>
        <p:spPr>
          <a:xfrm>
            <a:off x="516858" y="428850"/>
            <a:ext cx="8520600" cy="20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3700"/>
              <a:t>Le premier Homme sur Terre... Lucy ou Toumaï ?</a:t>
            </a:r>
            <a:endParaRPr sz="3700"/>
          </a:p>
        </p:txBody>
      </p:sp>
      <p:sp>
        <p:nvSpPr>
          <p:cNvPr id="81" name="Google Shape;81;p14"/>
          <p:cNvSpPr txBox="1"/>
          <p:nvPr>
            <p:ph idx="1" type="subTitle"/>
          </p:nvPr>
        </p:nvSpPr>
        <p:spPr>
          <a:xfrm>
            <a:off x="3726900" y="1555225"/>
            <a:ext cx="51708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https://www.lumni.fr/video/qui-etait-le-premier-homme-sur-terre-1-jour-1-question</a:t>
            </a:r>
            <a:endParaRPr/>
          </a:p>
        </p:txBody>
      </p:sp>
      <p:pic>
        <p:nvPicPr>
          <p:cNvPr id="82" name="Google Shape;8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7400" y="2812750"/>
            <a:ext cx="2838450" cy="16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853" y="1784175"/>
            <a:ext cx="2972850" cy="3359326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4"/>
          <p:cNvSpPr txBox="1"/>
          <p:nvPr/>
        </p:nvSpPr>
        <p:spPr>
          <a:xfrm>
            <a:off x="7496600" y="4422475"/>
            <a:ext cx="15045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Lato"/>
                <a:ea typeface="Lato"/>
                <a:cs typeface="Lato"/>
                <a:sym typeface="Lato"/>
              </a:rPr>
              <a:t>Toumaï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5" name="Google Shape;85;p14"/>
          <p:cNvSpPr txBox="1"/>
          <p:nvPr/>
        </p:nvSpPr>
        <p:spPr>
          <a:xfrm>
            <a:off x="3568550" y="4816500"/>
            <a:ext cx="15045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Lato"/>
                <a:ea typeface="Lato"/>
                <a:cs typeface="Lato"/>
                <a:sym typeface="Lato"/>
              </a:rPr>
              <a:t>Lucy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/>
          <p:nvPr>
            <p:ph idx="1" type="subTitle"/>
          </p:nvPr>
        </p:nvSpPr>
        <p:spPr>
          <a:xfrm>
            <a:off x="674192" y="17831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Titre 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Quelle date ?</a:t>
            </a:r>
            <a:endParaRPr/>
          </a:p>
        </p:txBody>
      </p:sp>
      <p:pic>
        <p:nvPicPr>
          <p:cNvPr id="91" name="Google Shape;9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6600" y="194450"/>
            <a:ext cx="5260727" cy="4043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/>
          <p:nvPr>
            <p:ph idx="1" type="subTitle"/>
          </p:nvPr>
        </p:nvSpPr>
        <p:spPr>
          <a:xfrm>
            <a:off x="674192" y="17831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Titre 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Quelle date ?</a:t>
            </a:r>
            <a:endParaRPr/>
          </a:p>
        </p:txBody>
      </p:sp>
      <p:pic>
        <p:nvPicPr>
          <p:cNvPr id="97" name="Google Shape;9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3650" y="687250"/>
            <a:ext cx="4665774" cy="347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/>
          <p:nvPr>
            <p:ph idx="1" type="subTitle"/>
          </p:nvPr>
        </p:nvSpPr>
        <p:spPr>
          <a:xfrm>
            <a:off x="674192" y="17831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Titre </a:t>
            </a:r>
            <a:r>
              <a:rPr lang="fr"/>
              <a:t>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Quelle date ?</a:t>
            </a:r>
            <a:endParaRPr/>
          </a:p>
        </p:txBody>
      </p:sp>
      <p:pic>
        <p:nvPicPr>
          <p:cNvPr id="103" name="Google Shape;10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2800" y="720900"/>
            <a:ext cx="5071625" cy="333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/>
          <p:nvPr>
            <p:ph idx="1" type="subTitle"/>
          </p:nvPr>
        </p:nvSpPr>
        <p:spPr>
          <a:xfrm>
            <a:off x="674192" y="17831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Titre</a:t>
            </a:r>
            <a:r>
              <a:rPr lang="fr"/>
              <a:t> 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Quelle date ?</a:t>
            </a:r>
            <a:endParaRPr/>
          </a:p>
        </p:txBody>
      </p:sp>
      <p:pic>
        <p:nvPicPr>
          <p:cNvPr id="109" name="Google Shape;10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8400" y="569475"/>
            <a:ext cx="5565899" cy="3791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/>
          <p:nvPr>
            <p:ph idx="1" type="subTitle"/>
          </p:nvPr>
        </p:nvSpPr>
        <p:spPr>
          <a:xfrm>
            <a:off x="674192" y="17831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Titre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Quelle date ?</a:t>
            </a:r>
            <a:endParaRPr/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9225" y="757900"/>
            <a:ext cx="4472302" cy="3660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/>
          <p:nvPr>
            <p:ph idx="1" type="subTitle"/>
          </p:nvPr>
        </p:nvSpPr>
        <p:spPr>
          <a:xfrm>
            <a:off x="6429119" y="3414550"/>
            <a:ext cx="18342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Titre </a:t>
            </a:r>
            <a:r>
              <a:rPr lang="fr"/>
              <a:t>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Quelle date ?</a:t>
            </a:r>
            <a:endParaRPr/>
          </a:p>
        </p:txBody>
      </p:sp>
      <p:pic>
        <p:nvPicPr>
          <p:cNvPr id="121" name="Google Shape;12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825" y="176200"/>
            <a:ext cx="1939231" cy="181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0"/>
          <p:cNvSpPr txBox="1"/>
          <p:nvPr/>
        </p:nvSpPr>
        <p:spPr>
          <a:xfrm>
            <a:off x="541388" y="2139550"/>
            <a:ext cx="2306100" cy="6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Lato"/>
                <a:ea typeface="Lato"/>
                <a:cs typeface="Lato"/>
                <a:sym typeface="Lato"/>
              </a:rPr>
              <a:t>Tablette en argile de Mésopotamie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3" name="Google Shape;12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313" y="3128475"/>
            <a:ext cx="2421583" cy="181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0"/>
          <p:cNvSpPr txBox="1"/>
          <p:nvPr/>
        </p:nvSpPr>
        <p:spPr>
          <a:xfrm>
            <a:off x="2625200" y="3721900"/>
            <a:ext cx="2306100" cy="6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Lato"/>
                <a:ea typeface="Lato"/>
                <a:cs typeface="Lato"/>
                <a:sym typeface="Lato"/>
              </a:rPr>
              <a:t>Hiéroglyphes</a:t>
            </a:r>
            <a:r>
              <a:rPr lang="fr">
                <a:latin typeface="Lato"/>
                <a:ea typeface="Lato"/>
                <a:cs typeface="Lato"/>
                <a:sym typeface="Lato"/>
              </a:rPr>
              <a:t> égyptiens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5" name="Google Shape;12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14764" y="176200"/>
            <a:ext cx="4405675" cy="3204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/>
          <p:nvPr>
            <p:ph idx="1" type="subTitle"/>
          </p:nvPr>
        </p:nvSpPr>
        <p:spPr>
          <a:xfrm>
            <a:off x="4699947" y="1447625"/>
            <a:ext cx="39072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Il faut parfois se méfier des apparences...</a:t>
            </a:r>
            <a:endParaRPr/>
          </a:p>
        </p:txBody>
      </p:sp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401476" cy="2933652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 txBox="1"/>
          <p:nvPr>
            <p:ph idx="1" type="subTitle"/>
          </p:nvPr>
        </p:nvSpPr>
        <p:spPr>
          <a:xfrm>
            <a:off x="6429119" y="3210125"/>
            <a:ext cx="18342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Titre 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Quelle date ?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