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60DB9-616D-43C4-BFA0-A9447A18E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F609E7C-681B-43CF-AB15-EA72610BD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3FDB30-A8F3-479C-B139-C6D41EAA7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6497A7-0692-493E-8D66-506D247AF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C269D2-F06B-4911-9737-F99C41045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475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B49A77-FC6D-4E7A-B06C-523A702BC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29BF01-46A3-4868-ACC0-35D2550EF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4F9C28-943C-4EA6-AC95-5D89E7B6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31B03C-F098-4C7C-BFA9-7FB1C3DC6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F7D29E-952F-46E0-B9B5-4F8EC4C33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72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C6EAB3E-36C8-4FD0-9D0F-B0BE580866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5B6C32D-829D-4BB3-B632-BCAD451DC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8CB51-974A-4AC5-963C-23B5160D8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5B688C-41CB-458B-BECC-80CC0809E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B7BE47-8B04-4406-8E74-88873411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186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7136AF-72FB-461F-B10F-555E058C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4CDD55-FFB4-43DE-BF5A-2AE80E6D5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2248F7-DB2F-4C53-A026-D28E7577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495C0E-7A29-4333-8A6B-B5F9E73E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CC65C3-20EF-46DD-BC1C-9D031A77D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671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D94E65-E741-47D6-8E92-C24F305F9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F30C5A-F441-4A4C-8C99-93A219052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F416EF-CABD-4D23-8A47-5EE427D4C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6EF6A5-9504-4D33-9B27-A94159865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FCE09B-C9E2-42A2-B648-8B25684B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453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EEC446-082A-4AC3-8C8F-82BFE9E44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D1FAA0-67A0-4F40-9289-DE5FF9D2DB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3762503-47D7-4309-BEF1-3EC1F0D2B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3C295A-C0DE-4B1D-A48B-993E51600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BCE13F-6C8A-4F01-BEA5-9328316BE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8153829-1E00-47B5-8116-6DB478A2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374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C724A4-97CB-4BBC-8FEF-153D094F8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4C4F29-C3FF-4BE3-926E-965B6C96B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765098-39AA-4329-A78E-88F36B05D2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550F6CA-BEEE-453D-93DB-30D69EB7C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20FDF71-4BF6-4E5F-BB50-3C67189D80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85D8CDC-0A8B-4335-AFE3-4171DDA40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5FADF82-167C-4E50-B26F-E2C98A698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08316AD-2022-4A3A-AD34-26D4009D9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89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F4FAF4-9EDD-4865-8144-93451F5C5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67A3CFC-8B65-4397-A67B-CB13F87AC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A2AE63D-778D-4985-A059-4E5B45E6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E20CE13-F08E-4BAF-B929-359034472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657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56EF25-7AD5-40A8-B507-6F1AF90E6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1377A79-6EE5-4C28-A33E-7CCF48214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D549F26-2AFC-4181-BD68-EC2BBD7C6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8084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6A5EDB-6142-4E60-B8ED-980D85D37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D25734-0197-4A5E-9615-A8AE23378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79874B-2FB9-4C2F-9739-2DEA1DC94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DA1581-E5AC-41E7-AE29-7CDC7F4F4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429A5DD-D066-4D58-873A-C68892870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903277F-F378-429B-AEBA-625477608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98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4663F-3A4E-47BA-BABD-7A76674CE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F2B74E0-822A-4EC5-954D-BB1B8A67D9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F0F95B-D182-4DE0-95C3-38C95F7F3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AD96234-F7D3-4525-A905-F0434BBFB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13A3CE4-467A-484D-A641-2CBFE8CF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77C62CB-B5BC-42B9-B415-7F20AF390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228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9968EAB-EFDE-4207-81C4-BC936BC31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142C-1B83-417B-8018-AADB007C7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70F53D-84F8-478E-9544-B7FA527F21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495C5-526A-4666-9C8A-F834D7B4FF8B}" type="datetimeFigureOut">
              <a:rPr lang="fr-FR" smtClean="0"/>
              <a:t>11/12/2019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08F814-EE91-46F3-BD2E-AB52130BD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759944-6F30-40FC-B27E-08DAD2261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BC33E-32EC-49DC-9A44-DFEAF2DAB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96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072B11-E0A0-452F-A5A2-BC55F7EB2E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Mesure de masses</a:t>
            </a:r>
            <a:br>
              <a:rPr lang="fr-FR" dirty="0"/>
            </a:br>
            <a:r>
              <a:rPr lang="fr-FR" dirty="0"/>
              <a:t>avec une balance de cuisine…</a:t>
            </a:r>
          </a:p>
        </p:txBody>
      </p:sp>
    </p:spTree>
    <p:extLst>
      <p:ext uri="{BB962C8B-B14F-4D97-AF65-F5344CB8AC3E}">
        <p14:creationId xmlns:p14="http://schemas.microsoft.com/office/powerpoint/2010/main" val="2625498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14B3A9-2C94-4926-B367-A714E3AB5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38266" y="585357"/>
            <a:ext cx="5694405" cy="796411"/>
          </a:xfrm>
        </p:spPr>
        <p:txBody>
          <a:bodyPr/>
          <a:lstStyle/>
          <a:p>
            <a:pPr algn="ctr"/>
            <a:r>
              <a:rPr lang="fr-FR" b="1" dirty="0"/>
              <a:t>La star !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BF0497-5C30-43AE-8F86-69DE70166D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3" t="22769"/>
          <a:stretch/>
        </p:blipFill>
        <p:spPr>
          <a:xfrm>
            <a:off x="212639" y="1561513"/>
            <a:ext cx="5143500" cy="529648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2D63D03-FA47-4E13-91A1-32A87EAE9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269" y="2032686"/>
            <a:ext cx="6203092" cy="465231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D93E6E2-2419-4F23-9871-505F0536069F}"/>
              </a:ext>
            </a:extLst>
          </p:cNvPr>
          <p:cNvSpPr txBox="1"/>
          <p:nvPr/>
        </p:nvSpPr>
        <p:spPr>
          <a:xfrm>
            <a:off x="5894173" y="1381768"/>
            <a:ext cx="60851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Expliquez comment la balance est graduée.</a:t>
            </a:r>
          </a:p>
        </p:txBody>
      </p:sp>
    </p:spTree>
    <p:extLst>
      <p:ext uri="{BB962C8B-B14F-4D97-AF65-F5344CB8AC3E}">
        <p14:creationId xmlns:p14="http://schemas.microsoft.com/office/powerpoint/2010/main" val="2406431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Sachant que les 2 kakis pèsent chacun 260g, combien pèse le citron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36415FE-7256-44EC-9CC6-0A8C58AFDD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2"/>
          <a:stretch/>
        </p:blipFill>
        <p:spPr>
          <a:xfrm>
            <a:off x="3691564" y="1758144"/>
            <a:ext cx="4355155" cy="481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FR" dirty="0"/>
              <a:t>Combien pèse la banane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DF63C67-6236-4ED8-8152-94A398F4A4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 b="-723"/>
          <a:stretch/>
        </p:blipFill>
        <p:spPr>
          <a:xfrm>
            <a:off x="2750527" y="1055077"/>
            <a:ext cx="5143500" cy="580292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0CD52F8-655C-41B2-AD6D-9AE96C5DFC8F}"/>
              </a:ext>
            </a:extLst>
          </p:cNvPr>
          <p:cNvCxnSpPr/>
          <p:nvPr/>
        </p:nvCxnSpPr>
        <p:spPr>
          <a:xfrm flipH="1">
            <a:off x="6096000" y="3840480"/>
            <a:ext cx="2569698" cy="7877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D18AA8F2-0EB0-43A9-A28C-9EC7604F4249}"/>
              </a:ext>
            </a:extLst>
          </p:cNvPr>
          <p:cNvSpPr txBox="1"/>
          <p:nvPr/>
        </p:nvSpPr>
        <p:spPr>
          <a:xfrm>
            <a:off x="8916572" y="3587206"/>
            <a:ext cx="1599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800 g</a:t>
            </a:r>
          </a:p>
        </p:txBody>
      </p:sp>
    </p:spTree>
    <p:extLst>
      <p:ext uri="{BB962C8B-B14F-4D97-AF65-F5344CB8AC3E}">
        <p14:creationId xmlns:p14="http://schemas.microsoft.com/office/powerpoint/2010/main" val="2225650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Quelle est la masse de la confiture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0E7ABC9-D917-4EC2-A372-6572C7299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62" y="1392701"/>
            <a:ext cx="3476479" cy="463530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3AF7D6A-D6CE-48CE-AB59-3C9E6425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24" y="1392702"/>
            <a:ext cx="3365696" cy="448759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EB971AB-B9F5-4545-AF78-BB633E438D79}"/>
              </a:ext>
            </a:extLst>
          </p:cNvPr>
          <p:cNvSpPr txBox="1"/>
          <p:nvPr/>
        </p:nvSpPr>
        <p:spPr>
          <a:xfrm>
            <a:off x="2345787" y="6028006"/>
            <a:ext cx="1599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220 g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897834A-9848-4681-8670-361C5F71318D}"/>
              </a:ext>
            </a:extLst>
          </p:cNvPr>
          <p:cNvSpPr txBox="1"/>
          <p:nvPr/>
        </p:nvSpPr>
        <p:spPr>
          <a:xfrm>
            <a:off x="6774558" y="6019129"/>
            <a:ext cx="1599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540 g</a:t>
            </a:r>
          </a:p>
        </p:txBody>
      </p:sp>
    </p:spTree>
    <p:extLst>
      <p:ext uri="{BB962C8B-B14F-4D97-AF65-F5344CB8AC3E}">
        <p14:creationId xmlns:p14="http://schemas.microsoft.com/office/powerpoint/2010/main" val="768441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FR" dirty="0"/>
              <a:t>Combien pèse l’eau 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18AA8F2-0EB0-43A9-A28C-9EC7604F4249}"/>
              </a:ext>
            </a:extLst>
          </p:cNvPr>
          <p:cNvSpPr txBox="1"/>
          <p:nvPr/>
        </p:nvSpPr>
        <p:spPr>
          <a:xfrm>
            <a:off x="2330839" y="5170660"/>
            <a:ext cx="7230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Bouteille pleine : 1 kg 560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9CB3A87-8448-435D-8AD6-BB235A70E559}"/>
              </a:ext>
            </a:extLst>
          </p:cNvPr>
          <p:cNvSpPr txBox="1"/>
          <p:nvPr/>
        </p:nvSpPr>
        <p:spPr>
          <a:xfrm>
            <a:off x="253218" y="2399321"/>
            <a:ext cx="5287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Masse de la bouteille vide :</a:t>
            </a:r>
          </a:p>
          <a:p>
            <a:r>
              <a:rPr lang="fr-FR" sz="3600" dirty="0"/>
              <a:t>620 g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F5BE39-66E2-4D45-97F8-8FED0570D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39" y="1041009"/>
            <a:ext cx="3581987" cy="477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45" y="365125"/>
            <a:ext cx="12037255" cy="1325563"/>
          </a:xfrm>
        </p:spPr>
        <p:txBody>
          <a:bodyPr/>
          <a:lstStyle/>
          <a:p>
            <a:r>
              <a:rPr lang="fr-FR" dirty="0"/>
              <a:t>Les 3 avions pèsent 180 g. Combien pèse un avion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6100A58-E2D3-4643-88C7-7BE3AA140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3328768" cy="443835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F6A571E-6BA1-4894-ADD0-E981F354E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736" y="1690687"/>
            <a:ext cx="3328768" cy="443835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DA3615E-D29F-48B6-A47A-5D9388AF9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968" y="1690688"/>
            <a:ext cx="3328768" cy="44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30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45" y="365125"/>
            <a:ext cx="12037255" cy="1325563"/>
          </a:xfrm>
        </p:spPr>
        <p:txBody>
          <a:bodyPr/>
          <a:lstStyle/>
          <a:p>
            <a:r>
              <a:rPr lang="fr-FR" dirty="0"/>
              <a:t>Les 3 jouets pèsent 200g. Combien pèse la Ferrari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6A571E-6BA1-4894-ADD0-E981F354E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768" y="1817296"/>
            <a:ext cx="3328768" cy="443835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809ADB2-D251-4ED4-91C6-770BB0872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536" y="3102732"/>
            <a:ext cx="4203895" cy="315292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66FCE0C-4D69-4211-BF08-34FCE4DCE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7296"/>
            <a:ext cx="3328768" cy="44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38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A2048-21EC-4158-B7EC-AAB8932C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45" y="365125"/>
            <a:ext cx="12037255" cy="1325563"/>
          </a:xfrm>
        </p:spPr>
        <p:txBody>
          <a:bodyPr/>
          <a:lstStyle/>
          <a:p>
            <a:r>
              <a:rPr lang="fr-FR" dirty="0"/>
              <a:t>Les 5 </a:t>
            </a:r>
            <a:r>
              <a:rPr lang="fr-FR"/>
              <a:t>jouets réunis pèsent </a:t>
            </a:r>
            <a:r>
              <a:rPr lang="fr-FR" dirty="0"/>
              <a:t>520g. </a:t>
            </a:r>
            <a:br>
              <a:rPr lang="fr-FR" dirty="0"/>
            </a:br>
            <a:r>
              <a:rPr lang="fr-FR" dirty="0"/>
              <a:t>Combien pèse la camionnette de police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6A571E-6BA1-4894-ADD0-E981F354E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" y="1690689"/>
            <a:ext cx="2182086" cy="29094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809ADB2-D251-4ED4-91C6-770BB0872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49" y="4600137"/>
            <a:ext cx="3257744" cy="24433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3645D9C-A28D-4A2B-810B-FD10DD2C8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115" y="3010486"/>
            <a:ext cx="4158079" cy="311855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4978336-9513-4CCB-8968-ED91162B1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31" y="1690689"/>
            <a:ext cx="2182086" cy="290944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0076433-6311-4BC3-AF88-0828CA67C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893" y="4569765"/>
            <a:ext cx="3257744" cy="244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540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109</Words>
  <Application>Microsoft Office PowerPoint</Application>
  <PresentationFormat>Grand écran</PresentationFormat>
  <Paragraphs>16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Mesure de masses avec une balance de cuisine…</vt:lpstr>
      <vt:lpstr>La star !</vt:lpstr>
      <vt:lpstr>Sachant que les 2 kakis pèsent chacun 260g, combien pèse le citron ?</vt:lpstr>
      <vt:lpstr>Combien pèse la banane ?</vt:lpstr>
      <vt:lpstr>Quelle est la masse de la confiture ?</vt:lpstr>
      <vt:lpstr>Combien pèse l’eau ?</vt:lpstr>
      <vt:lpstr>Les 3 avions pèsent 180 g. Combien pèse un avion ? </vt:lpstr>
      <vt:lpstr>Les 3 jouets pèsent 200g. Combien pèse la Ferrari ? </vt:lpstr>
      <vt:lpstr>Les 5 jouets réunis pèsent 520g.  Combien pèse la camionnette de police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Mesure de masses avec une balance de cuisine…</dc:title>
  <dc:creator>Gilles Zipper</dc:creator>
  <cp:lastModifiedBy>Gilles Zipper</cp:lastModifiedBy>
  <cp:revision>4</cp:revision>
  <dcterms:created xsi:type="dcterms:W3CDTF">2019-12-11T17:31:37Z</dcterms:created>
  <dcterms:modified xsi:type="dcterms:W3CDTF">2019-12-11T17:59:02Z</dcterms:modified>
</cp:coreProperties>
</file>