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2" r:id="rId11"/>
    <p:sldId id="263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9910328-255F-4BF6-B9A9-ED57EB8F1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411460" y="293113"/>
            <a:ext cx="5237730" cy="724151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6CEC8CE-C001-4E61-BCC6-2D0DED8479CD}"/>
              </a:ext>
            </a:extLst>
          </p:cNvPr>
          <p:cNvSpPr txBox="1"/>
          <p:nvPr/>
        </p:nvSpPr>
        <p:spPr>
          <a:xfrm>
            <a:off x="1532238" y="160638"/>
            <a:ext cx="9119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JEU DES DESSINS – DETAILS.</a:t>
            </a:r>
          </a:p>
        </p:txBody>
      </p:sp>
    </p:spTree>
    <p:extLst>
      <p:ext uri="{BB962C8B-B14F-4D97-AF65-F5344CB8AC3E}">
        <p14:creationId xmlns:p14="http://schemas.microsoft.com/office/powerpoint/2010/main" val="3274003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D09B366-D73D-449A-BF6E-1C4AB3312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79" y="233293"/>
            <a:ext cx="8760940" cy="623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05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E718B95-A105-4247-AB6F-8E19AF84C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021" y="305535"/>
            <a:ext cx="8518201" cy="590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49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43521CC-01FF-453F-9569-5CA8E6A0A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28610" y="1129965"/>
            <a:ext cx="6551253" cy="462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04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FC10055-14A9-48AC-826B-09E691207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69917" y="1044781"/>
            <a:ext cx="6614404" cy="471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24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624E42-68C3-418D-ACEB-51B3677E4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119" y="502191"/>
            <a:ext cx="5288692" cy="508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5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1270BB-A487-48D4-A1E3-1EDDAF91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574" y="564083"/>
            <a:ext cx="7105134" cy="527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086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86D6D40-6234-4854-B3B2-DF0B189A9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308" y="244859"/>
            <a:ext cx="3978875" cy="56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199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26660C1-4E67-4D5D-9BA6-F5C0EE689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919" y="644716"/>
            <a:ext cx="7043351" cy="553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36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51E5516-6A0C-461C-83AA-A3B0B6B12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718" y="720535"/>
            <a:ext cx="7760043" cy="536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78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7A7E253-8F0C-444F-B229-3F4946B0F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234" y="294161"/>
            <a:ext cx="8501449" cy="602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0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8CA1AFE-3F54-42EE-891B-B80BBC7FF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741" y="94952"/>
            <a:ext cx="4550500" cy="641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24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DC5DBC3-57AE-4775-B244-B23D04A06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880685" y="1119945"/>
            <a:ext cx="6397681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38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A58A2EA-91D6-4E35-90A8-079D629C6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24139" y="1213060"/>
            <a:ext cx="6024278" cy="426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34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5330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6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0AD835C-890F-473C-90B6-FE62BFFFC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633" y="220272"/>
            <a:ext cx="7797114" cy="579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0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B6EAC7F-6E6F-4579-89EC-AB1F59166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231" y="322565"/>
            <a:ext cx="8239170" cy="621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5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ADE32AA-58A0-49F8-A86C-BB3890F98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13688" y="1203926"/>
            <a:ext cx="5535356" cy="382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0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954A72B-C7E8-4BD2-B59E-48AEB4666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985926" y="1174384"/>
            <a:ext cx="6211910" cy="449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7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3EE9923-F005-4694-AD60-5E41D1271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69362" y="1331748"/>
            <a:ext cx="5657391" cy="418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83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162A258-BF1C-4D56-BC51-DC190BC60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14802" y="1184011"/>
            <a:ext cx="6153953" cy="440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01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3528F75-4D8E-40A6-BDE2-FBEE25CA9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75360" y="1085712"/>
            <a:ext cx="63589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68473"/>
      </p:ext>
    </p:extLst>
  </p:cSld>
  <p:clrMapOvr>
    <a:masterClrMapping/>
  </p:clrMapOvr>
</p:sld>
</file>

<file path=ppt/theme/theme1.xml><?xml version="1.0" encoding="utf-8"?>
<a:theme xmlns:a="http://schemas.openxmlformats.org/drawingml/2006/main" name="Colis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16</TotalTime>
  <Words>6</Words>
  <Application>Microsoft Office PowerPoint</Application>
  <PresentationFormat>Grand écran</PresentationFormat>
  <Paragraphs>1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6" baseType="lpstr">
      <vt:lpstr>Arial</vt:lpstr>
      <vt:lpstr>Gill Sans MT</vt:lpstr>
      <vt:lpstr>Colis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Gilles Zipper</dc:creator>
  <cp:lastModifiedBy>Gilles Zipper</cp:lastModifiedBy>
  <cp:revision>3</cp:revision>
  <dcterms:created xsi:type="dcterms:W3CDTF">2019-12-18T16:33:24Z</dcterms:created>
  <dcterms:modified xsi:type="dcterms:W3CDTF">2019-12-18T16:49:52Z</dcterms:modified>
</cp:coreProperties>
</file>